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AE1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37B20-30B9-4966-99F5-D24C0E062918}" type="datetimeFigureOut">
              <a:rPr lang="nb-NO" smtClean="0"/>
              <a:t>03.01.2014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F0E0D-4B11-4EB1-8DE6-3D4B8847039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22637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37B20-30B9-4966-99F5-D24C0E062918}" type="datetimeFigureOut">
              <a:rPr lang="nb-NO" smtClean="0"/>
              <a:t>03.01.2014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F0E0D-4B11-4EB1-8DE6-3D4B8847039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01000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37B20-30B9-4966-99F5-D24C0E062918}" type="datetimeFigureOut">
              <a:rPr lang="nb-NO" smtClean="0"/>
              <a:t>03.01.2014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F0E0D-4B11-4EB1-8DE6-3D4B8847039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92872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37B20-30B9-4966-99F5-D24C0E062918}" type="datetimeFigureOut">
              <a:rPr lang="nb-NO" smtClean="0"/>
              <a:t>03.01.2014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F0E0D-4B11-4EB1-8DE6-3D4B8847039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85135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37B20-30B9-4966-99F5-D24C0E062918}" type="datetimeFigureOut">
              <a:rPr lang="nb-NO" smtClean="0"/>
              <a:t>03.01.2014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F0E0D-4B11-4EB1-8DE6-3D4B8847039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29795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37B20-30B9-4966-99F5-D24C0E062918}" type="datetimeFigureOut">
              <a:rPr lang="nb-NO" smtClean="0"/>
              <a:t>03.01.2014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F0E0D-4B11-4EB1-8DE6-3D4B8847039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975229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37B20-30B9-4966-99F5-D24C0E062918}" type="datetimeFigureOut">
              <a:rPr lang="nb-NO" smtClean="0"/>
              <a:t>03.01.2014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F0E0D-4B11-4EB1-8DE6-3D4B8847039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51716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37B20-30B9-4966-99F5-D24C0E062918}" type="datetimeFigureOut">
              <a:rPr lang="nb-NO" smtClean="0"/>
              <a:t>03.01.2014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F0E0D-4B11-4EB1-8DE6-3D4B8847039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03180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37B20-30B9-4966-99F5-D24C0E062918}" type="datetimeFigureOut">
              <a:rPr lang="nb-NO" smtClean="0"/>
              <a:t>03.01.2014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F0E0D-4B11-4EB1-8DE6-3D4B8847039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08958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37B20-30B9-4966-99F5-D24C0E062918}" type="datetimeFigureOut">
              <a:rPr lang="nb-NO" smtClean="0"/>
              <a:t>03.01.2014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F0E0D-4B11-4EB1-8DE6-3D4B8847039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33862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37B20-30B9-4966-99F5-D24C0E062918}" type="datetimeFigureOut">
              <a:rPr lang="nb-NO" smtClean="0"/>
              <a:t>03.01.2014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F0E0D-4B11-4EB1-8DE6-3D4B8847039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89727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537B20-30B9-4966-99F5-D24C0E062918}" type="datetimeFigureOut">
              <a:rPr lang="nb-NO" smtClean="0"/>
              <a:t>03.01.2014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EF0E0D-4B11-4EB1-8DE6-3D4B8847039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27689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Bilde 19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1">
                <a:lumMod val="50000"/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495068">
            <a:off x="10328928" y="1384883"/>
            <a:ext cx="1281903" cy="1089619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5" name="Bilde 4"/>
          <p:cNvPicPr>
            <a:picLocks noChangeAspect="1"/>
          </p:cNvPicPr>
          <p:nvPr/>
        </p:nvPicPr>
        <p:blipFill>
          <a:blip r:embed="rId2">
            <a:duotone>
              <a:prstClr val="black"/>
              <a:srgbClr val="92D050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24453">
            <a:off x="8929673" y="305199"/>
            <a:ext cx="1270731" cy="1159868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30" name="Rektangel 29"/>
          <p:cNvSpPr/>
          <p:nvPr/>
        </p:nvSpPr>
        <p:spPr>
          <a:xfrm>
            <a:off x="8848984" y="5467668"/>
            <a:ext cx="281107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nb-NO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Advokatfirmaet</a:t>
            </a:r>
          </a:p>
          <a:p>
            <a:pPr algn="ctr"/>
            <a:r>
              <a:rPr lang="nb-NO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Voff</a:t>
            </a:r>
            <a:endParaRPr lang="nb-NO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11" name="Bilde 10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rgbClr val="7030A0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1913" y="3261007"/>
            <a:ext cx="790532" cy="671952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7" name="Bilde 16"/>
          <p:cNvPicPr>
            <a:picLocks noChangeAspect="1"/>
          </p:cNvPicPr>
          <p:nvPr/>
        </p:nvPicPr>
        <p:blipFill>
          <a:blip r:embed="rId4">
            <a:duotone>
              <a:prstClr val="black"/>
              <a:srgbClr val="FFFF00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90409">
            <a:off x="4125522" y="2207350"/>
            <a:ext cx="1166350" cy="991395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65" name="Bilde 64"/>
          <p:cNvPicPr>
            <a:picLocks noChangeAspect="1"/>
          </p:cNvPicPr>
          <p:nvPr/>
        </p:nvPicPr>
        <p:blipFill>
          <a:blip r:embed="rId2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2259" y="2342398"/>
            <a:ext cx="1689654" cy="1436209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46" name="Bilde 4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8483" y="2096339"/>
            <a:ext cx="887398" cy="754290"/>
          </a:xfrm>
          <a:prstGeom prst="rect">
            <a:avLst/>
          </a:prstGeom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7422067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5413</TotalTime>
  <Words>2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PowerPoint-presentasjon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Christian Wulff Hansen</dc:creator>
  <cp:lastModifiedBy>Christian Wulff Hansen</cp:lastModifiedBy>
  <cp:revision>23</cp:revision>
  <dcterms:created xsi:type="dcterms:W3CDTF">2014-01-03T13:17:41Z</dcterms:created>
  <dcterms:modified xsi:type="dcterms:W3CDTF">2014-01-07T07:31:17Z</dcterms:modified>
</cp:coreProperties>
</file>